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>
        <p:scale>
          <a:sx n="114" d="100"/>
          <a:sy n="114" d="100"/>
        </p:scale>
        <p:origin x="-1908" y="-72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12922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Admin</cp:lastModifiedBy>
  <cp:revision>376</cp:revision>
  <cp:lastPrinted>2017-07-13T06:45:40Z</cp:lastPrinted>
  <dcterms:created xsi:type="dcterms:W3CDTF">2015-04-14T10:20:06Z</dcterms:created>
  <dcterms:modified xsi:type="dcterms:W3CDTF">2017-07-25T11:53:21Z</dcterms:modified>
</cp:coreProperties>
</file>