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40" r:id="rId1"/>
  </p:sldMasterIdLst>
  <p:notesMasterIdLst>
    <p:notesMasterId r:id="rId3"/>
  </p:notes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0272" autoAdjust="0"/>
    <p:restoredTop sz="92817"/>
  </p:normalViewPr>
  <p:slideViewPr>
    <p:cSldViewPr snapToGrid="0">
      <p:cViewPr>
        <p:scale>
          <a:sx n="90" d="100"/>
          <a:sy n="90" d="100"/>
        </p:scale>
        <p:origin x="-2154" y="-6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DF7A5-A649-467A-BEB9-4BB70EB95A1B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EDA520-E8B7-4EF2-BA11-C5FC6CAEF0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45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2B9A6-DA42-4B31-B2AD-54C09CD5F346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5F7E7-0FA2-4CF2-B1FD-C3F8F9190E33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EDD1-0298-4761-B142-224AD4A1ECA4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40917-46D6-4F22-9057-504135C1A94C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5D0D8-2736-44DA-873E-2AD9DEBFE9B6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68B21F-0BC3-4271-AAF9-E9F7A37F4E10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6D2E6-0BE3-477D-A94E-6E27BBBAA96C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D2DB1-DDE6-4B36-BD90-FCA0EE5D9A64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3B3A-6B6C-45B1-B918-0AB33476FF14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B1A93-729A-4DF5-87B6-D571E7DD5869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31240-BD2C-403C-A28F-80586A85A3BF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4BCDB5-6454-40D0-8F34-C4752B30D4BF}" type="datetime1">
              <a:rPr lang="en-US" smtClean="0"/>
              <a:pPr/>
              <a:t>3/14/2017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0062" y="0"/>
            <a:ext cx="7623959" cy="6858000"/>
          </a:xfrm>
          <a:prstGeom prst="rect">
            <a:avLst/>
          </a:prstGeom>
          <a:solidFill>
            <a:schemeClr val="bg1"/>
          </a:solidFill>
          <a:scene3d>
            <a:camera prst="orthographicFront">
              <a:rot lat="0" lon="54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906414" y="3071814"/>
            <a:ext cx="61929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102917" y="3335063"/>
            <a:ext cx="5867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ru-RU" dirty="0">
                <a:solidFill>
                  <a:srgbClr val="000000"/>
                </a:solidFill>
              </a:rPr>
              <a:t>Будьте в курсе всех актуальных событий! </a:t>
            </a:r>
          </a:p>
          <a:p>
            <a:pPr algn="ctr" defTabSz="457200"/>
            <a:r>
              <a:rPr lang="ru-RU" dirty="0">
                <a:solidFill>
                  <a:srgbClr val="000000"/>
                </a:solidFill>
              </a:rPr>
              <a:t>Министерство инвестиций и инноваций МО в </a:t>
            </a:r>
            <a:r>
              <a:rPr lang="ru-RU" dirty="0" err="1">
                <a:solidFill>
                  <a:srgbClr val="000000"/>
                </a:solidFill>
              </a:rPr>
              <a:t>соцсетях</a:t>
            </a:r>
            <a:r>
              <a:rPr lang="ru-RU" dirty="0">
                <a:solidFill>
                  <a:srgbClr val="000000"/>
                </a:solidFill>
              </a:rPr>
              <a:t>:</a:t>
            </a:r>
          </a:p>
        </p:txBody>
      </p:sp>
      <p:pic>
        <p:nvPicPr>
          <p:cNvPr id="12" name="Picture 4" descr="http://www.cultureglaze.com/wp-content/uploads/2015/10/1000px-Facebook_Logo_Mini.svg_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2785" y="4389321"/>
            <a:ext cx="340456" cy="340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2033" y="4860045"/>
            <a:ext cx="355771" cy="355771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97859" y="4354173"/>
            <a:ext cx="346154" cy="346154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14624" y="4858314"/>
            <a:ext cx="336619" cy="333586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6333241" y="4336280"/>
            <a:ext cx="16754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2000" dirty="0">
                <a:solidFill>
                  <a:srgbClr val="0070C0"/>
                </a:solidFill>
              </a:rPr>
              <a:t>mii.mosreg.ru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350782" y="4825052"/>
            <a:ext cx="12266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2000" dirty="0">
                <a:solidFill>
                  <a:srgbClr val="0070C0"/>
                </a:solidFill>
              </a:rPr>
              <a:t>mininvest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344013" y="4348451"/>
            <a:ext cx="122661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2000" dirty="0">
                <a:solidFill>
                  <a:srgbClr val="0070C0"/>
                </a:solidFill>
              </a:rPr>
              <a:t>mininvest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51243" y="4815706"/>
            <a:ext cx="20695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sz="2000" dirty="0">
                <a:solidFill>
                  <a:srgbClr val="0070C0"/>
                </a:solidFill>
              </a:rPr>
              <a:t>MinInvest_MR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932450" y="5482466"/>
            <a:ext cx="61206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ru-RU" dirty="0">
                <a:solidFill>
                  <a:srgbClr val="000000"/>
                </a:solidFill>
              </a:rPr>
              <a:t>Хотите получать Инвестиционный дайджест Подмосковья? </a:t>
            </a:r>
          </a:p>
          <a:p>
            <a:pPr defTabSz="457200"/>
            <a:r>
              <a:rPr lang="ru-RU" dirty="0">
                <a:solidFill>
                  <a:srgbClr val="000000"/>
                </a:solidFill>
              </a:rPr>
              <a:t>Отправьте </a:t>
            </a:r>
            <a:r>
              <a:rPr lang="en-US" dirty="0">
                <a:solidFill>
                  <a:srgbClr val="000000"/>
                </a:solidFill>
              </a:rPr>
              <a:t>email </a:t>
            </a:r>
            <a:r>
              <a:rPr lang="ru-RU" dirty="0">
                <a:solidFill>
                  <a:srgbClr val="000000"/>
                </a:solidFill>
              </a:rPr>
              <a:t>с темой письма «Подписка» на: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4776496" y="6143629"/>
            <a:ext cx="2520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2000" dirty="0">
                <a:solidFill>
                  <a:srgbClr val="0070C0"/>
                </a:solidFill>
              </a:rPr>
              <a:t>investmo@mosreg.ru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530175" y="446212"/>
            <a:ext cx="51455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ru-RU" dirty="0">
                <a:solidFill>
                  <a:srgbClr val="000000"/>
                </a:solidFill>
              </a:rPr>
              <a:t>Единый </a:t>
            </a:r>
            <a:r>
              <a:rPr lang="ru-RU" dirty="0" err="1">
                <a:solidFill>
                  <a:srgbClr val="000000"/>
                </a:solidFill>
              </a:rPr>
              <a:t>колл</a:t>
            </a:r>
            <a:r>
              <a:rPr lang="ru-RU" dirty="0">
                <a:solidFill>
                  <a:srgbClr val="000000"/>
                </a:solidFill>
              </a:rPr>
              <a:t>-центр для предпринимателей Московской области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3562820" y="1038950"/>
            <a:ext cx="5145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ru-RU" sz="2400" b="1" dirty="0">
                <a:solidFill>
                  <a:srgbClr val="0070C0"/>
                </a:solidFill>
              </a:rPr>
              <a:t>+7 (495) 109-07-07</a:t>
            </a: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6157" y="256480"/>
            <a:ext cx="675295" cy="909138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5130328" y="2140496"/>
            <a:ext cx="20104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/>
            <a:r>
              <a:rPr lang="en-US" sz="2000" dirty="0">
                <a:solidFill>
                  <a:srgbClr val="0070C0"/>
                </a:solidFill>
              </a:rPr>
              <a:t>amo@mosreg.ru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519289" y="1721898"/>
            <a:ext cx="5145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/>
            <a:r>
              <a:rPr lang="en-US" dirty="0">
                <a:solidFill>
                  <a:srgbClr val="000000"/>
                </a:solidFill>
              </a:rPr>
              <a:t>Email </a:t>
            </a:r>
            <a:r>
              <a:rPr lang="ru-RU" dirty="0">
                <a:solidFill>
                  <a:srgbClr val="000000"/>
                </a:solidFill>
              </a:rPr>
              <a:t>для письменных обращений:</a:t>
            </a:r>
          </a:p>
        </p:txBody>
      </p:sp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1306333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а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2738</TotalTime>
  <Words>55</Words>
  <Application>Microsoft Office PowerPoint</Application>
  <PresentationFormat>Произвольный</PresentationFormat>
  <Paragraphs>14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Рама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Продвижение постов в социальных сетях</dc:title>
  <dc:creator>Александр Шелепов</dc:creator>
  <cp:lastModifiedBy>Admin</cp:lastModifiedBy>
  <cp:revision>33</cp:revision>
  <dcterms:created xsi:type="dcterms:W3CDTF">2017-01-26T11:58:22Z</dcterms:created>
  <dcterms:modified xsi:type="dcterms:W3CDTF">2017-03-14T07:28:20Z</dcterms:modified>
</cp:coreProperties>
</file>