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70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27.07.16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6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27.07.16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27.07.16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27.07.16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4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27.07.16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2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27.07.16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6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27.07.16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0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27.07.16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27.07.16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27.07.16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8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27.07.16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t>27.07.16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20" y="0"/>
            <a:ext cx="4541079" cy="3405809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7659756" y="1646237"/>
            <a:ext cx="1484243" cy="1759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78" y="1853596"/>
            <a:ext cx="2745521" cy="30314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047" y="1841501"/>
            <a:ext cx="6021859" cy="3031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381" y="1860462"/>
            <a:ext cx="5741773" cy="1997919"/>
          </a:xfrm>
        </p:spPr>
        <p:txBody>
          <a:bodyPr>
            <a:normAutofit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Коворкинг-центр «Деловой клуб»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334" y="4168623"/>
            <a:ext cx="5906530" cy="5606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Начни развивать свой бизнес!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587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96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Наши услуги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435196"/>
            <a:ext cx="8037555" cy="4741767"/>
          </a:xfrm>
        </p:spPr>
        <p:txBody>
          <a:bodyPr>
            <a:normAutofit/>
          </a:bodyPr>
          <a:lstStyle/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</a:rPr>
              <a:t>Аренда оборудованного рабочего места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en-US" sz="2600" dirty="0">
                <a:latin typeface="Arial" panose="020B0604020202020204" pitchFamily="34" charset="0"/>
              </a:rPr>
              <a:t>Wi-Fi</a:t>
            </a:r>
            <a:endParaRPr lang="ru-RU" sz="2600" dirty="0">
              <a:latin typeface="Arial" panose="020B060402020202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</a:rPr>
              <a:t>Аренда зала для крупных мероприятий и презентаций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</a:rPr>
              <a:t>Оргтехника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</a:rPr>
              <a:t>Чай, кофе, вода, СВЧ-печь</a:t>
            </a:r>
            <a:endParaRPr lang="en-US" sz="2600" dirty="0">
              <a:latin typeface="Arial" panose="020B060402020202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</a:rPr>
              <a:t>Образовательные мероприятия и бизнес-встречи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</a:rPr>
              <a:t>Услуги администратора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</a:rPr>
              <a:t>Юридическое и бухгалтерское сопровождение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" y="109633"/>
            <a:ext cx="1007216" cy="1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ZhukovKP\Мои документы\Downloads\dubna_people\IMG_45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61" y="1391160"/>
            <a:ext cx="4455179" cy="29738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01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Наши цены</a:t>
            </a:r>
            <a:endParaRPr lang="ru-RU" sz="4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233" y="4769703"/>
            <a:ext cx="4359361" cy="142373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ru-RU" dirty="0">
                <a:latin typeface="Arial" panose="020B0604020202020204" pitchFamily="34" charset="0"/>
              </a:rPr>
              <a:t>Аренда зала для мероприятий и презентаций: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</a:rPr>
              <a:t>1 час – 2000 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" y="109633"/>
            <a:ext cx="1007216" cy="1112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88011" y="18867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ru-RU" sz="2400" dirty="0">
                <a:latin typeface="Arial" panose="020B0604020202020204" pitchFamily="34" charset="0"/>
              </a:rPr>
              <a:t>Аренда рабочего места: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</a:rPr>
              <a:t>1 день – 500 руб.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</a:rPr>
              <a:t>1 месяц – 5000 руб.</a:t>
            </a:r>
          </a:p>
        </p:txBody>
      </p:sp>
      <p:pic>
        <p:nvPicPr>
          <p:cNvPr id="2050" name="Picture 2" descr="https://pbs.twimg.com/media/Cf7ZxD7UMAAipX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94" y="4085968"/>
            <a:ext cx="4413262" cy="26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2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484" y="242897"/>
            <a:ext cx="5453449" cy="764541"/>
          </a:xfrm>
        </p:spPr>
        <p:txBody>
          <a:bodyPr>
            <a:normAutofit/>
          </a:bodyPr>
          <a:lstStyle/>
          <a:p>
            <a:r>
              <a:rPr lang="ru-RU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Где мы </a:t>
            </a:r>
            <a:r>
              <a:rPr lang="ru-RU" sz="4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находимся</a:t>
            </a:r>
            <a:endParaRPr lang="ru-RU" sz="4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03654" y="1457896"/>
            <a:ext cx="4180703" cy="1618485"/>
          </a:xfrm>
        </p:spPr>
        <p:txBody>
          <a:bodyPr>
            <a:normAutofit/>
          </a:bodyPr>
          <a:lstStyle/>
          <a:p>
            <a:pPr marL="0" lvl="1" algn="ctr">
              <a:buNone/>
            </a:pPr>
            <a:r>
              <a:rPr lang="ru-RU" sz="1600" dirty="0">
                <a:latin typeface="Arial" panose="020B0604020202020204" pitchFamily="34" charset="0"/>
              </a:rPr>
              <a:t>Дубна, ул. Программистов, 4, строение 1, </a:t>
            </a:r>
            <a:endParaRPr lang="ru-RU" sz="1600" dirty="0" smtClean="0">
              <a:latin typeface="Arial" panose="020B0604020202020204" pitchFamily="34" charset="0"/>
            </a:endParaRPr>
          </a:p>
          <a:p>
            <a:pPr marL="0" lvl="1" algn="ctr">
              <a:buNone/>
            </a:pPr>
            <a:r>
              <a:rPr lang="ru-RU" sz="1600" dirty="0" smtClean="0">
                <a:latin typeface="Arial" panose="020B0604020202020204" pitchFamily="34" charset="0"/>
              </a:rPr>
              <a:t>Гостиница «Резидент Отель»,</a:t>
            </a:r>
            <a:endParaRPr lang="en-US" sz="1600" dirty="0">
              <a:latin typeface="Arial" panose="020B0604020202020204" pitchFamily="34" charset="0"/>
            </a:endParaRPr>
          </a:p>
          <a:p>
            <a:pPr marL="0" lvl="1" algn="ctr">
              <a:buNone/>
            </a:pPr>
            <a:r>
              <a:rPr lang="ru-RU" sz="1600" dirty="0">
                <a:latin typeface="Arial" panose="020B0604020202020204" pitchFamily="34" charset="0"/>
              </a:rPr>
              <a:t>2 этаж, </a:t>
            </a:r>
            <a:r>
              <a:rPr lang="ru-RU" sz="1600" dirty="0" err="1">
                <a:latin typeface="Arial" panose="020B0604020202020204" pitchFamily="34" charset="0"/>
              </a:rPr>
              <a:t>коворкинг</a:t>
            </a:r>
            <a:r>
              <a:rPr lang="ru-RU" sz="1600" dirty="0">
                <a:latin typeface="Arial" panose="020B0604020202020204" pitchFamily="34" charset="0"/>
              </a:rPr>
              <a:t>-центр «Деловой Клуб</a:t>
            </a:r>
            <a:r>
              <a:rPr lang="ru-RU" sz="1600" dirty="0" smtClean="0">
                <a:latin typeface="Arial" panose="020B0604020202020204" pitchFamily="34" charset="0"/>
              </a:rPr>
              <a:t>»</a:t>
            </a:r>
          </a:p>
          <a:p>
            <a:pPr marL="0" lvl="1" algn="ctr">
              <a:buNone/>
            </a:pPr>
            <a:endParaRPr lang="ru-RU" sz="1600" dirty="0" smtClean="0">
              <a:latin typeface="Arial" panose="020B0604020202020204" pitchFamily="34" charset="0"/>
            </a:endParaRPr>
          </a:p>
          <a:p>
            <a:pPr marL="0" lvl="1" algn="ctr">
              <a:buNone/>
            </a:pPr>
            <a:r>
              <a:rPr lang="ru-RU" sz="1600" dirty="0" smtClean="0">
                <a:latin typeface="Arial" panose="020B0604020202020204" pitchFamily="34" charset="0"/>
              </a:rPr>
              <a:t>Телефон для справок: +7(919)108-81-59</a:t>
            </a:r>
            <a:endParaRPr lang="ru-RU" sz="1600" dirty="0"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" y="109633"/>
            <a:ext cx="1007216" cy="1112108"/>
          </a:xfrm>
          <a:prstGeom prst="rect">
            <a:avLst/>
          </a:prstGeom>
        </p:spPr>
      </p:pic>
      <p:pic>
        <p:nvPicPr>
          <p:cNvPr id="3076" name="Picture 4" descr="http://mskhotels.info/images/1343/719447/rezident-otel-1.c64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9" y="3212757"/>
            <a:ext cx="8855676" cy="364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2142" b="2142"/>
          <a:stretch>
            <a:fillRect/>
          </a:stretch>
        </p:blipFill>
        <p:spPr>
          <a:xfrm>
            <a:off x="5362533" y="665687"/>
            <a:ext cx="3649662" cy="27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53" y="8025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Режим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068" y="1509336"/>
            <a:ext cx="7886700" cy="4587060"/>
          </a:xfrm>
        </p:spPr>
        <p:txBody>
          <a:bodyPr>
            <a:normAutofit/>
          </a:bodyPr>
          <a:lstStyle/>
          <a:p>
            <a:pPr marL="0" lvl="1" algn="ctr">
              <a:buNone/>
            </a:pPr>
            <a:r>
              <a:rPr lang="ru-RU" sz="3200" dirty="0">
                <a:latin typeface="Arial" panose="020B0604020202020204" pitchFamily="34" charset="0"/>
              </a:rPr>
              <a:t>Ждём Вас ежедневно 9.00-20.00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" y="109633"/>
            <a:ext cx="1007216" cy="1112108"/>
          </a:xfrm>
          <a:prstGeom prst="rect">
            <a:avLst/>
          </a:prstGeom>
        </p:spPr>
      </p:pic>
      <p:pic>
        <p:nvPicPr>
          <p:cNvPr id="5" name="Picture 2" descr="C:\Documents and Settings\ZhukovKP\Мои документы\Downloads\dubna_people\IMG_4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119" y="2116001"/>
            <a:ext cx="6567568" cy="4378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36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" y="109633"/>
            <a:ext cx="1007216" cy="11121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9633"/>
            <a:ext cx="9160805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Что такое </a:t>
            </a:r>
            <a:r>
              <a:rPr lang="ru-RU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коворкинг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?</a:t>
            </a:r>
            <a:endParaRPr lang="ru-R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 descr="http://www.b17.ru/foto/uploaded/cc798e7831dcb1c187a6b00eec2ea3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65" y="2979352"/>
            <a:ext cx="5585254" cy="38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84581" y="1421861"/>
            <a:ext cx="69916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</a:rPr>
              <a:t>Коворкинг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</a:rPr>
              <a:t>это </a:t>
            </a:r>
            <a:r>
              <a:rPr lang="ru-RU" dirty="0" smtClean="0">
                <a:latin typeface="Arial" panose="020B0604020202020204" pitchFamily="34" charset="0"/>
              </a:rPr>
              <a:t>оборудованное </a:t>
            </a:r>
            <a:r>
              <a:rPr lang="ru-RU" dirty="0">
                <a:latin typeface="Arial" panose="020B0604020202020204" pitchFamily="34" charset="0"/>
              </a:rPr>
              <a:t>всем необходимым для работы </a:t>
            </a:r>
            <a:r>
              <a:rPr lang="ru-RU" dirty="0" smtClean="0">
                <a:latin typeface="Arial" panose="020B0604020202020204" pitchFamily="34" charset="0"/>
              </a:rPr>
              <a:t>пространство, организованное для </a:t>
            </a:r>
            <a:r>
              <a:rPr lang="ru-RU" dirty="0">
                <a:latin typeface="Arial" panose="020B0604020202020204" pitchFamily="34" charset="0"/>
              </a:rPr>
              <a:t>взаимодействия предпринимателей. </a:t>
            </a:r>
            <a:r>
              <a:rPr lang="ru-RU" dirty="0" smtClean="0">
                <a:latin typeface="Arial" panose="020B0604020202020204" pitchFamily="34" charset="0"/>
              </a:rPr>
              <a:t>Такие </a:t>
            </a:r>
            <a:r>
              <a:rPr lang="ru-RU" dirty="0">
                <a:latin typeface="Arial" panose="020B0604020202020204" pitchFamily="34" charset="0"/>
              </a:rPr>
              <a:t>площадки </a:t>
            </a:r>
            <a:r>
              <a:rPr lang="ru-RU" dirty="0" smtClean="0">
                <a:latin typeface="Arial" panose="020B0604020202020204" pitchFamily="34" charset="0"/>
              </a:rPr>
              <a:t>включают целый </a:t>
            </a:r>
            <a:r>
              <a:rPr lang="ru-RU" dirty="0">
                <a:latin typeface="Arial" panose="020B0604020202020204" pitchFamily="34" charset="0"/>
              </a:rPr>
              <a:t>комплекс услуг для компаний, в том числе, сопровождение бизнеса и образовательные программы. Ключевым преимуществом офисов такого формата является наличие готовой </a:t>
            </a:r>
            <a:r>
              <a:rPr lang="ru-RU" dirty="0" smtClean="0">
                <a:latin typeface="Arial" panose="020B0604020202020204" pitchFamily="34" charset="0"/>
              </a:rPr>
              <a:t>инфраструктуры.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53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36" y="418292"/>
            <a:ext cx="6439708" cy="64397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9633"/>
            <a:ext cx="9144000" cy="1325563"/>
          </a:xfrm>
        </p:spPr>
        <p:txBody>
          <a:bodyPr/>
          <a:lstStyle/>
          <a:p>
            <a:pPr algn="ctr"/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Почему</a:t>
            </a:r>
            <a:r>
              <a:rPr lang="ru-RU" dirty="0" smtClean="0"/>
              <a:t> 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«Деловой клуб»?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" y="109633"/>
            <a:ext cx="1007216" cy="1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4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8710"/>
            <a:ext cx="7886700" cy="1325563"/>
          </a:xfrm>
        </p:spPr>
        <p:txBody>
          <a:bodyPr/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Почему</a:t>
            </a:r>
            <a:r>
              <a:rPr lang="ru-RU" dirty="0"/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«Деловой клуб»?</a:t>
            </a:r>
            <a:endParaRPr lang="ru-RU" dirty="0"/>
          </a:p>
        </p:txBody>
      </p:sp>
      <p:pic>
        <p:nvPicPr>
          <p:cNvPr id="2050" name="Picture 2" descr="http://dubnainvest.com/sites/default/files/images/cowork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629" y="2164749"/>
            <a:ext cx="71105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28650" y="1158629"/>
            <a:ext cx="7886700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Атмосфера </a:t>
            </a:r>
            <a:r>
              <a:rPr lang="ru-RU" dirty="0" err="1"/>
              <a:t>коворкинг</a:t>
            </a:r>
            <a:r>
              <a:rPr lang="ru-RU" dirty="0"/>
              <a:t>-центра располагает к приятной и продуктивной </a:t>
            </a:r>
            <a:r>
              <a:rPr lang="ru-RU" dirty="0" smtClean="0"/>
              <a:t>работе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" y="109633"/>
            <a:ext cx="1007216" cy="1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7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37810"/>
          </a:xfrm>
        </p:spPr>
        <p:txBody>
          <a:bodyPr/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Почему</a:t>
            </a:r>
            <a:r>
              <a:rPr lang="ru-RU" dirty="0"/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«Деловой клуб»?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" y="109633"/>
            <a:ext cx="1007216" cy="1112108"/>
          </a:xfrm>
          <a:prstGeom prst="rect">
            <a:avLst/>
          </a:prstGeom>
        </p:spPr>
      </p:pic>
      <p:pic>
        <p:nvPicPr>
          <p:cNvPr id="3074" name="Picture 2" descr="http://www.naukograd-dubna.ru/upload/iblock/19a/19a3e3f168624cea2c0b2abc8eabe0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35" y="2612571"/>
            <a:ext cx="7168813" cy="38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06431" y="1049547"/>
            <a:ext cx="7162079" cy="811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Деловой клуб уникальное место для работы: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48001" y="1694996"/>
            <a:ext cx="8338761" cy="905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Берег Волги, свежий воздух, удивительные пейзажи - место для принятия бизнес-решений 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8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068" y="0"/>
            <a:ext cx="7886700" cy="1325563"/>
          </a:xfrm>
        </p:spPr>
        <p:txBody>
          <a:bodyPr/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Почему</a:t>
            </a:r>
            <a:r>
              <a:rPr lang="ru-RU" dirty="0"/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«Деловой клуб»?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" y="109633"/>
            <a:ext cx="1007216" cy="1112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5010" y="1530626"/>
            <a:ext cx="897899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Здесь помимо работы в комфортных условиях можно </a:t>
            </a:r>
            <a:r>
              <a:rPr lang="ru-RU" sz="2800" dirty="0">
                <a:solidFill>
                  <a:srgbClr val="0070C0"/>
                </a:solidFill>
              </a:rPr>
              <a:t>размяться в спортивном зале и поплавать в бассейне</a:t>
            </a:r>
          </a:p>
        </p:txBody>
      </p:sp>
      <p:pic>
        <p:nvPicPr>
          <p:cNvPr id="4100" name="Picture 4" descr="http://www.radugasport.ru/wp-content/uploads/2012/05/P42635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2685058"/>
            <a:ext cx="4373563" cy="328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adugasport.ru/wp-content/uploads/2010/12/P11005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5058"/>
            <a:ext cx="4489450" cy="328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4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5862"/>
            <a:ext cx="7886700" cy="985879"/>
          </a:xfrm>
        </p:spPr>
        <p:txBody>
          <a:bodyPr/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Почему</a:t>
            </a:r>
            <a:r>
              <a:rPr lang="ru-RU" dirty="0"/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«Деловой клуб»?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Здесь помимо работы в комфортных условиях можно </a:t>
            </a:r>
            <a:r>
              <a:rPr lang="ru-RU" dirty="0" smtClean="0">
                <a:solidFill>
                  <a:srgbClr val="0070C0"/>
                </a:solidFill>
              </a:rPr>
              <a:t>отдохнуть </a:t>
            </a:r>
            <a:r>
              <a:rPr lang="ru-RU" dirty="0">
                <a:solidFill>
                  <a:srgbClr val="0070C0"/>
                </a:solidFill>
              </a:rPr>
              <a:t>в уютных номерах гостиницы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" y="109633"/>
            <a:ext cx="1007216" cy="1112108"/>
          </a:xfrm>
          <a:prstGeom prst="rect">
            <a:avLst/>
          </a:prstGeom>
        </p:spPr>
      </p:pic>
      <p:pic>
        <p:nvPicPr>
          <p:cNvPr id="5122" name="Picture 2" descr="http://www.pogostite.ru/admin/images/rooms/12229/standartnyj_dvuhmestnyj_nomer_s_2_otdelnymi_krovatjam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44" y="2713490"/>
            <a:ext cx="7427346" cy="406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2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5862"/>
            <a:ext cx="7886700" cy="985879"/>
          </a:xfrm>
        </p:spPr>
        <p:txBody>
          <a:bodyPr/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Почему</a:t>
            </a:r>
            <a:r>
              <a:rPr lang="ru-RU" dirty="0"/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«Деловой клуб»?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031" y="1535339"/>
            <a:ext cx="7886700" cy="4351338"/>
          </a:xfrm>
        </p:spPr>
        <p:txBody>
          <a:bodyPr/>
          <a:lstStyle/>
          <a:p>
            <a:r>
              <a:rPr lang="ru-RU" dirty="0"/>
              <a:t>Здесь помимо работы в комфортных условиях можно </a:t>
            </a:r>
            <a:r>
              <a:rPr lang="ru-RU" dirty="0" smtClean="0">
                <a:solidFill>
                  <a:srgbClr val="0070C0"/>
                </a:solidFill>
              </a:rPr>
              <a:t>покататься на велосипедах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" y="109633"/>
            <a:ext cx="1007216" cy="1112108"/>
          </a:xfrm>
          <a:prstGeom prst="rect">
            <a:avLst/>
          </a:prstGeom>
        </p:spPr>
      </p:pic>
      <p:pic>
        <p:nvPicPr>
          <p:cNvPr id="6146" name="Picture 2" descr="http://www.the-riverside.ru/upload/iblock/e59/dubna-evropa-podgotov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58" y="2682573"/>
            <a:ext cx="5355540" cy="401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8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" y="109633"/>
            <a:ext cx="1007216" cy="11121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154" y="365126"/>
            <a:ext cx="74256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Для</a:t>
            </a:r>
            <a:r>
              <a:rPr lang="ru-RU" dirty="0" smtClean="0"/>
              <a:t> 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кого </a:t>
            </a:r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коворкинг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-центр «Деловой клуб»?</a:t>
            </a:r>
          </a:p>
        </p:txBody>
      </p:sp>
      <p:pic>
        <p:nvPicPr>
          <p:cNvPr id="5" name="Picture 3" descr="Q:\ОТДЕЛ ПО ВЗАИМОДЕЙСТВИЮ С РЕЗИДЕНТАМИ\PR деятельность\2015\Коворкинг\Фото коворкинг\IMG_972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60" y="3835657"/>
            <a:ext cx="4366698" cy="2911132"/>
          </a:xfrm>
          <a:prstGeom prst="rect">
            <a:avLst/>
          </a:prstGeom>
          <a:noFill/>
        </p:spPr>
      </p:pic>
      <p:pic>
        <p:nvPicPr>
          <p:cNvPr id="6" name="Picture 2" descr="C:\Documents and Settings\ZhukovKP\Мои документы\Downloads\dubna_people\IMG_46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894" y="3835657"/>
            <a:ext cx="4364623" cy="29111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1169" y="1690689"/>
            <a:ext cx="85014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Коворкинг-центр «Деловой клуб» как нельзя лучше подходит для корпоративных рабочих встреч</a:t>
            </a:r>
            <a:endParaRPr lang="ru-RU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</a:rPr>
              <a:t>Сотрудники </a:t>
            </a:r>
            <a:r>
              <a:rPr lang="ru-RU" dirty="0">
                <a:latin typeface="Arial" panose="020B0604020202020204" pitchFamily="34" charset="0"/>
              </a:rPr>
              <a:t>компаний-резидентов ОЭЗ «Дубна»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</a:rPr>
              <a:t>Малый бизнес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</a:rPr>
              <a:t>Проектные команды, </a:t>
            </a:r>
            <a:r>
              <a:rPr lang="ru-RU" dirty="0" err="1">
                <a:latin typeface="Arial" panose="020B0604020202020204" pitchFamily="34" charset="0"/>
              </a:rPr>
              <a:t>фрилансеры</a:t>
            </a:r>
            <a:r>
              <a:rPr lang="ru-RU" dirty="0" smtClean="0">
                <a:latin typeface="Arial" panose="020B0604020202020204" pitchFamily="34" charset="0"/>
              </a:rPr>
              <a:t>, специалисты</a:t>
            </a:r>
            <a:r>
              <a:rPr lang="ru-RU" dirty="0">
                <a:latin typeface="Arial" panose="020B0604020202020204" pitchFamily="34" charset="0"/>
              </a:rPr>
              <a:t>, работающие удаленно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</a:rPr>
              <a:t>Постояльцы гостиницы «Резидент Отель»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</a:rPr>
              <a:t>Партнеры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977122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1363</TotalTime>
  <Words>338</Words>
  <Application>Microsoft Macintosh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Коворкинг-центр «Деловой клуб»</vt:lpstr>
      <vt:lpstr>Что такое коворкинг?</vt:lpstr>
      <vt:lpstr>Почему «Деловой клуб»?</vt:lpstr>
      <vt:lpstr>Почему «Деловой клуб»?</vt:lpstr>
      <vt:lpstr>Почему «Деловой клуб»?</vt:lpstr>
      <vt:lpstr>Почему «Деловой клуб»?</vt:lpstr>
      <vt:lpstr>Почему «Деловой клуб»?</vt:lpstr>
      <vt:lpstr>Почему «Деловой клуб»?</vt:lpstr>
      <vt:lpstr>Для кого коворкинг-центр «Деловой клуб»?</vt:lpstr>
      <vt:lpstr>Наши услуги</vt:lpstr>
      <vt:lpstr>Наши цены</vt:lpstr>
      <vt:lpstr>Где мы находимся</vt:lpstr>
      <vt:lpstr>Режим работы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Екатерина</cp:lastModifiedBy>
  <cp:revision>22</cp:revision>
  <dcterms:created xsi:type="dcterms:W3CDTF">2014-09-29T12:30:26Z</dcterms:created>
  <dcterms:modified xsi:type="dcterms:W3CDTF">2016-07-27T08:42:26Z</dcterms:modified>
</cp:coreProperties>
</file>